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66" r:id="rId5"/>
    <p:sldId id="267" r:id="rId6"/>
    <p:sldId id="268" r:id="rId7"/>
    <p:sldId id="269" r:id="rId8"/>
    <p:sldId id="260" r:id="rId9"/>
    <p:sldId id="259" r:id="rId10"/>
    <p:sldId id="261" r:id="rId11"/>
    <p:sldId id="262" r:id="rId12"/>
    <p:sldId id="263" r:id="rId13"/>
    <p:sldId id="264" r:id="rId14"/>
    <p:sldId id="270" r:id="rId15"/>
    <p:sldId id="271" r:id="rId16"/>
    <p:sldId id="265" r:id="rId17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26. 10. 2015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26. 10. 2015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26. 10. 2015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26. 10. 2015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26. 10. 2015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26. 10. 2015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26. 10. 2015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26. 10. 2015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26. 10. 2015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26. 10. 2015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26. 10. 2015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12B65-9A1B-42FF-8DDA-365A2B0950AF}" type="datetimeFigureOut">
              <a:rPr lang="sk-SK" smtClean="0"/>
              <a:pPr/>
              <a:t>26. 10. 2015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Relationship Id="rId9" Type="http://schemas.openxmlformats.org/officeDocument/2006/relationships/image" Target="../media/image4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06562"/>
          </a:xfrm>
        </p:spPr>
        <p:txBody>
          <a:bodyPr>
            <a:normAutofit/>
          </a:bodyPr>
          <a:lstStyle/>
          <a:p>
            <a:r>
              <a:rPr lang="sk-SK" dirty="0" smtClean="0"/>
              <a:t>Špeciálna základná škola </a:t>
            </a:r>
            <a:br>
              <a:rPr lang="sk-SK" dirty="0" smtClean="0"/>
            </a:br>
            <a:r>
              <a:rPr lang="sk-SK" dirty="0" smtClean="0"/>
              <a:t>Revúca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sk-SK" sz="6000" dirty="0" smtClean="0"/>
              <a:t>Zdravie a sila bielkovín</a:t>
            </a:r>
            <a:endParaRPr lang="sk-SK" sz="6000" dirty="0"/>
          </a:p>
        </p:txBody>
      </p:sp>
      <p:pic>
        <p:nvPicPr>
          <p:cNvPr id="4" name="Obrázok 3" descr="images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3352800"/>
            <a:ext cx="2286000" cy="1685925"/>
          </a:xfrm>
          <a:prstGeom prst="rect">
            <a:avLst/>
          </a:prstGeom>
        </p:spPr>
      </p:pic>
      <p:pic>
        <p:nvPicPr>
          <p:cNvPr id="5" name="Obrázok 4" descr="images (2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38600" y="4800600"/>
            <a:ext cx="2175655" cy="1447800"/>
          </a:xfrm>
          <a:prstGeom prst="rect">
            <a:avLst/>
          </a:prstGeom>
        </p:spPr>
      </p:pic>
      <p:pic>
        <p:nvPicPr>
          <p:cNvPr id="6" name="Obrázok 5" descr="images (3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53200" y="3200400"/>
            <a:ext cx="2133600" cy="2143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Zrealizované aktivity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sk-SK" sz="4600" b="1" u="sng" dirty="0" smtClean="0"/>
              <a:t>1.-4. ročník</a:t>
            </a:r>
          </a:p>
          <a:p>
            <a:r>
              <a:rPr lang="sk-SK" dirty="0" smtClean="0"/>
              <a:t> </a:t>
            </a:r>
            <a:r>
              <a:rPr lang="sk-SK" b="1" dirty="0" smtClean="0"/>
              <a:t>Povedz čo vieš </a:t>
            </a:r>
            <a:r>
              <a:rPr lang="sk-SK" dirty="0" smtClean="0"/>
              <a:t>- motivačný rozhovor, rozprávanie</a:t>
            </a:r>
          </a:p>
          <a:p>
            <a:pPr>
              <a:buNone/>
            </a:pPr>
            <a:r>
              <a:rPr lang="sk-SK" dirty="0" smtClean="0"/>
              <a:t>                                 - prezentácia „Mäso, ryby, vajcia, strukoviny - ich význam vo výžive“, „Zvieratá nášho dvora“</a:t>
            </a:r>
          </a:p>
          <a:p>
            <a:pPr lvl="0">
              <a:buNone/>
            </a:pPr>
            <a:r>
              <a:rPr lang="sk-SK" dirty="0" smtClean="0"/>
              <a:t>                                 - </a:t>
            </a:r>
            <a:r>
              <a:rPr lang="sk-SK" dirty="0" err="1" smtClean="0"/>
              <a:t>hudobno</a:t>
            </a:r>
            <a:r>
              <a:rPr lang="sk-SK" dirty="0" smtClean="0"/>
              <a:t> – pohybová hra „Chytili sme kohútika“</a:t>
            </a:r>
          </a:p>
          <a:p>
            <a:r>
              <a:rPr lang="sk-SK" dirty="0" smtClean="0"/>
              <a:t> Poznávanie strukovín- </a:t>
            </a:r>
            <a:r>
              <a:rPr lang="sk-SK" b="1" dirty="0" smtClean="0"/>
              <a:t>Popoluška</a:t>
            </a:r>
          </a:p>
          <a:p>
            <a:pPr>
              <a:buNone/>
            </a:pPr>
            <a:r>
              <a:rPr lang="sk-SK" dirty="0" smtClean="0"/>
              <a:t>   - zmyslové cvičenia zamerané na poznávanie rôznych druhov strukovín</a:t>
            </a:r>
          </a:p>
          <a:p>
            <a:r>
              <a:rPr lang="sk-SK" b="1" dirty="0" smtClean="0"/>
              <a:t>Všetko čo viem a dokážem </a:t>
            </a:r>
            <a:r>
              <a:rPr lang="sk-SK" dirty="0" smtClean="0"/>
              <a:t>- skupinová práca</a:t>
            </a:r>
          </a:p>
          <a:p>
            <a:pPr>
              <a:buNone/>
            </a:pPr>
            <a:r>
              <a:rPr lang="sk-SK" dirty="0" smtClean="0"/>
              <a:t>    - 1. skupina: Vymaľovávanie zvieratiek</a:t>
            </a:r>
          </a:p>
          <a:p>
            <a:pPr>
              <a:buNone/>
            </a:pPr>
            <a:r>
              <a:rPr lang="sk-SK" dirty="0" smtClean="0"/>
              <a:t>    - 2. skupina: Tvorba plagátu</a:t>
            </a:r>
          </a:p>
          <a:p>
            <a:pPr>
              <a:buNone/>
            </a:pPr>
            <a:r>
              <a:rPr lang="sk-SK" dirty="0" smtClean="0"/>
              <a:t>    - 3. skupina: Výroba vajíčkovej nátierky</a:t>
            </a:r>
          </a:p>
          <a:p>
            <a:pPr>
              <a:buNone/>
            </a:pPr>
            <a:r>
              <a:rPr lang="sk-SK" dirty="0" smtClean="0"/>
              <a:t> - ochutnávka vajíčkovej nátierky</a:t>
            </a:r>
          </a:p>
          <a:p>
            <a:endParaRPr lang="sk-SK" dirty="0" smtClean="0"/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Zrealizované aktivity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>
              <a:buNone/>
            </a:pPr>
            <a:r>
              <a:rPr lang="sk-SK" b="1" u="sng" dirty="0" smtClean="0"/>
              <a:t>5.-9.ročník</a:t>
            </a:r>
          </a:p>
          <a:p>
            <a:r>
              <a:rPr lang="sk-SK" dirty="0" smtClean="0"/>
              <a:t> Najkrajšie vajíčko - obliepanie a maľovanie vajíčok</a:t>
            </a:r>
          </a:p>
          <a:p>
            <a:r>
              <a:rPr lang="sk-SK" dirty="0" smtClean="0"/>
              <a:t>Ryby, rybky, rybičky - výroba rybiek z kartónu</a:t>
            </a:r>
          </a:p>
          <a:p>
            <a:r>
              <a:rPr lang="sk-SK" dirty="0" smtClean="0"/>
              <a:t>Plagát – zdravie a sila</a:t>
            </a:r>
          </a:p>
          <a:p>
            <a:r>
              <a:rPr lang="sk-SK" dirty="0" smtClean="0"/>
              <a:t>Zlatá rybka - rybky z odpadového materiálu</a:t>
            </a:r>
          </a:p>
          <a:p>
            <a:r>
              <a:rPr lang="sk-SK" dirty="0" smtClean="0"/>
              <a:t>More v kocke - výroba akvária </a:t>
            </a:r>
          </a:p>
          <a:p>
            <a:r>
              <a:rPr lang="sk-SK" dirty="0" smtClean="0"/>
              <a:t>Ako u dvanástich mesiačikoch -varenie guľášu</a:t>
            </a:r>
          </a:p>
          <a:p>
            <a:pPr>
              <a:buNone/>
            </a:pPr>
            <a:endParaRPr lang="sk-SK" dirty="0" smtClean="0"/>
          </a:p>
          <a:p>
            <a:pPr>
              <a:buNone/>
            </a:pP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sk-SK" sz="4900" dirty="0" smtClean="0"/>
              <a:t>Zrealizované aktivity</a:t>
            </a:r>
            <a:r>
              <a:rPr lang="sk-SK" sz="3200" b="1" dirty="0" smtClean="0"/>
              <a:t/>
            </a:r>
            <a:br>
              <a:rPr lang="sk-SK" sz="3200" b="1" dirty="0" smtClean="0"/>
            </a:br>
            <a:endParaRPr lang="sk-SK" sz="3200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k-SK" b="1" u="sng" dirty="0" smtClean="0"/>
              <a:t>Školský klub detí</a:t>
            </a:r>
          </a:p>
          <a:p>
            <a:pPr>
              <a:buNone/>
            </a:pPr>
            <a:r>
              <a:rPr lang="sk-SK" b="1" dirty="0" smtClean="0"/>
              <a:t>Rybky moje rybky</a:t>
            </a:r>
            <a:endParaRPr lang="sk-SK" b="1" u="sng" dirty="0" smtClean="0"/>
          </a:p>
          <a:p>
            <a:r>
              <a:rPr lang="sk-SK" dirty="0" smtClean="0"/>
              <a:t>rozprávka podvodná lekárka</a:t>
            </a:r>
          </a:p>
          <a:p>
            <a:r>
              <a:rPr lang="sk-SK" dirty="0" smtClean="0"/>
              <a:t>pohybová hra karasy a šťuky</a:t>
            </a:r>
          </a:p>
          <a:p>
            <a:r>
              <a:rPr lang="sk-SK" dirty="0" smtClean="0"/>
              <a:t>maľovanie rýb</a:t>
            </a:r>
          </a:p>
          <a:p>
            <a:r>
              <a:rPr lang="sk-SK" dirty="0" smtClean="0"/>
              <a:t>rybacia nátierka, označovanie pôvodu rýb</a:t>
            </a:r>
          </a:p>
          <a:p>
            <a:pPr>
              <a:buNone/>
            </a:pPr>
            <a:r>
              <a:rPr lang="sk-SK" b="1" dirty="0" smtClean="0"/>
              <a:t>Rybári a rybky </a:t>
            </a:r>
            <a:endParaRPr lang="sk-SK" dirty="0" smtClean="0"/>
          </a:p>
          <a:p>
            <a:pPr>
              <a:buFontTx/>
              <a:buChar char="-"/>
            </a:pPr>
            <a:r>
              <a:rPr lang="sk-SK" dirty="0" smtClean="0"/>
              <a:t>chytanie rýb z rybníka</a:t>
            </a:r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Aktivita: Povedz čo vieš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sk-SK" sz="1800" dirty="0" smtClean="0"/>
              <a:t>Motivačný rozhovor a prezentácia na aktuálnu tému. Žiaci diskutovali o tom čo už vedia a pani učiteľky im doplnili znalosti o tom, čo by mali ešte vedieť.</a:t>
            </a:r>
          </a:p>
          <a:p>
            <a:pPr>
              <a:buNone/>
            </a:pPr>
            <a:r>
              <a:rPr lang="sk-SK" sz="1800" b="1" dirty="0" smtClean="0"/>
              <a:t>Počet žiakov: 8</a:t>
            </a:r>
          </a:p>
          <a:p>
            <a:pPr>
              <a:buNone/>
            </a:pPr>
            <a:r>
              <a:rPr lang="sk-SK" sz="1800" b="1" dirty="0" smtClean="0"/>
              <a:t>Ročník: </a:t>
            </a:r>
            <a:r>
              <a:rPr lang="sk-SK" sz="1800" dirty="0" smtClean="0"/>
              <a:t>prvý až štvrtý</a:t>
            </a:r>
          </a:p>
          <a:p>
            <a:pPr>
              <a:buNone/>
            </a:pPr>
            <a:endParaRPr lang="sk-SK" sz="1800" dirty="0" smtClean="0"/>
          </a:p>
          <a:p>
            <a:pPr>
              <a:buNone/>
            </a:pPr>
            <a:r>
              <a:rPr lang="sk-SK" sz="1800" dirty="0" smtClean="0"/>
              <a:t>Hra – chytili sme kohútika......</a:t>
            </a:r>
            <a:endParaRPr lang="sk-SK" sz="1800" dirty="0"/>
          </a:p>
        </p:txBody>
      </p:sp>
      <p:pic>
        <p:nvPicPr>
          <p:cNvPr id="7" name="Obrázok 6" descr="prezentáci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5800" y="2209800"/>
            <a:ext cx="3454400" cy="1943100"/>
          </a:xfrm>
          <a:prstGeom prst="rect">
            <a:avLst/>
          </a:prstGeom>
        </p:spPr>
      </p:pic>
      <p:pic>
        <p:nvPicPr>
          <p:cNvPr id="8" name="Obrázok 7" descr="motiváci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10200" y="4343400"/>
            <a:ext cx="3522133" cy="1981200"/>
          </a:xfrm>
          <a:prstGeom prst="rect">
            <a:avLst/>
          </a:prstGeom>
        </p:spPr>
      </p:pic>
      <p:pic>
        <p:nvPicPr>
          <p:cNvPr id="10" name="Obrázok 9" descr="P_20151023_11155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9" y="3505200"/>
            <a:ext cx="2709333" cy="1524000"/>
          </a:xfrm>
          <a:prstGeom prst="rect">
            <a:avLst/>
          </a:prstGeom>
        </p:spPr>
      </p:pic>
      <p:pic>
        <p:nvPicPr>
          <p:cNvPr id="11" name="Obrázok 10" descr="P_20151023_11160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2600" y="4876800"/>
            <a:ext cx="2709333" cy="152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b="1" dirty="0" smtClean="0"/>
              <a:t>Aktivita: </a:t>
            </a:r>
            <a:r>
              <a:rPr lang="sk-SK" sz="3200" dirty="0" smtClean="0"/>
              <a:t>Popoluška</a:t>
            </a:r>
            <a:endParaRPr lang="sk-SK" sz="32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k-SK" sz="1800" dirty="0" smtClean="0"/>
              <a:t>Zmyslové cvičenia zamerané na poznávanie rôznych druhov strukovín.</a:t>
            </a:r>
          </a:p>
          <a:p>
            <a:pPr>
              <a:buNone/>
            </a:pPr>
            <a:r>
              <a:rPr lang="sk-SK" sz="1800" b="1" dirty="0" smtClean="0"/>
              <a:t>Počet žiakov:   </a:t>
            </a:r>
            <a:r>
              <a:rPr lang="sk-SK" sz="1800" dirty="0" smtClean="0"/>
              <a:t>10</a:t>
            </a:r>
            <a:r>
              <a:rPr lang="sk-SK" sz="1800" b="1" dirty="0" smtClean="0"/>
              <a:t>             Ročník: </a:t>
            </a:r>
            <a:r>
              <a:rPr lang="sk-SK" sz="1800" dirty="0" smtClean="0"/>
              <a:t>prvý až štvrtý</a:t>
            </a:r>
          </a:p>
          <a:p>
            <a:pPr>
              <a:buNone/>
            </a:pPr>
            <a:endParaRPr lang="sk-SK" sz="1800" dirty="0" smtClean="0"/>
          </a:p>
          <a:p>
            <a:pPr>
              <a:buNone/>
            </a:pPr>
            <a:endParaRPr lang="sk-SK" sz="1800" dirty="0" smtClean="0"/>
          </a:p>
          <a:p>
            <a:pPr>
              <a:buNone/>
            </a:pPr>
            <a:r>
              <a:rPr lang="sk-SK" sz="1800" dirty="0" smtClean="0"/>
              <a:t>                                                      hrášok....????</a:t>
            </a:r>
          </a:p>
          <a:p>
            <a:pPr>
              <a:buNone/>
            </a:pPr>
            <a:endParaRPr lang="sk-SK" sz="1800" dirty="0" smtClean="0"/>
          </a:p>
          <a:p>
            <a:pPr>
              <a:buNone/>
            </a:pPr>
            <a:endParaRPr lang="sk-SK" sz="1800" dirty="0" smtClean="0"/>
          </a:p>
          <a:p>
            <a:pPr>
              <a:buNone/>
            </a:pPr>
            <a:endParaRPr lang="sk-SK" sz="1800" dirty="0" smtClean="0"/>
          </a:p>
          <a:p>
            <a:pPr>
              <a:buNone/>
            </a:pPr>
            <a:endParaRPr lang="sk-SK" sz="1800" dirty="0" smtClean="0"/>
          </a:p>
          <a:p>
            <a:pPr>
              <a:buNone/>
            </a:pPr>
            <a:r>
              <a:rPr lang="sk-SK" sz="1800" dirty="0" smtClean="0"/>
              <a:t>        šošovica....????                                                                            ...a nezabudli sme aj na</a:t>
            </a:r>
          </a:p>
          <a:p>
            <a:pPr>
              <a:buNone/>
            </a:pPr>
            <a:r>
              <a:rPr lang="sk-SK" sz="1800" dirty="0" smtClean="0"/>
              <a:t>                                                                                                                 pitný režim....</a:t>
            </a:r>
            <a:endParaRPr lang="sk-SK" sz="1800" dirty="0"/>
          </a:p>
        </p:txBody>
      </p:sp>
      <p:pic>
        <p:nvPicPr>
          <p:cNvPr id="5" name="Obrázok 4" descr="IMG_29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4800600"/>
            <a:ext cx="2235200" cy="1676400"/>
          </a:xfrm>
          <a:prstGeom prst="rect">
            <a:avLst/>
          </a:prstGeom>
        </p:spPr>
      </p:pic>
      <p:pic>
        <p:nvPicPr>
          <p:cNvPr id="6" name="Obrázok 5" descr="IMG_295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67000" y="3048000"/>
            <a:ext cx="3556000" cy="2667000"/>
          </a:xfrm>
          <a:prstGeom prst="rect">
            <a:avLst/>
          </a:prstGeom>
        </p:spPr>
      </p:pic>
      <p:pic>
        <p:nvPicPr>
          <p:cNvPr id="7" name="Obrázok 6" descr="IMG_295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38800" y="1752600"/>
            <a:ext cx="3149600" cy="2362200"/>
          </a:xfrm>
          <a:prstGeom prst="rect">
            <a:avLst/>
          </a:prstGeom>
        </p:spPr>
      </p:pic>
      <p:pic>
        <p:nvPicPr>
          <p:cNvPr id="8" name="Obrázok 7" descr="IMG_294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58000" y="5029200"/>
            <a:ext cx="2032000" cy="1524000"/>
          </a:xfrm>
          <a:prstGeom prst="rect">
            <a:avLst/>
          </a:prstGeom>
        </p:spPr>
      </p:pic>
      <p:pic>
        <p:nvPicPr>
          <p:cNvPr id="10" name="Obrázok 9" descr="IMG_294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86400" y="5715000"/>
            <a:ext cx="1447800" cy="965200"/>
          </a:xfrm>
          <a:prstGeom prst="rect">
            <a:avLst/>
          </a:prstGeom>
        </p:spPr>
      </p:pic>
      <p:pic>
        <p:nvPicPr>
          <p:cNvPr id="4" name="Obrázok 3" descr="IMG_295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7200" y="2057400"/>
            <a:ext cx="2514600" cy="1885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b="1" dirty="0" smtClean="0"/>
              <a:t>Aktivita: </a:t>
            </a:r>
            <a:r>
              <a:rPr lang="sk-SK" sz="2800" dirty="0" smtClean="0"/>
              <a:t>Všetko čo viem a dokážem.</a:t>
            </a:r>
            <a:endParaRPr lang="sk-SK" sz="28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k-SK" sz="1800" dirty="0" smtClean="0"/>
              <a:t>Skupinová práca žiakov. </a:t>
            </a:r>
          </a:p>
          <a:p>
            <a:pPr>
              <a:buNone/>
            </a:pPr>
            <a:r>
              <a:rPr lang="sk-SK" sz="1800" b="1" dirty="0" smtClean="0"/>
              <a:t>Počet žiakov</a:t>
            </a:r>
            <a:r>
              <a:rPr lang="sk-SK" sz="1800" dirty="0" smtClean="0"/>
              <a:t>:   10             </a:t>
            </a:r>
            <a:r>
              <a:rPr lang="sk-SK" sz="1800" b="1" dirty="0" smtClean="0"/>
              <a:t>Ročník: </a:t>
            </a:r>
            <a:r>
              <a:rPr lang="sk-SK" sz="1800" dirty="0" smtClean="0"/>
              <a:t>prvý až štvrtý</a:t>
            </a:r>
          </a:p>
          <a:p>
            <a:pPr>
              <a:buNone/>
            </a:pPr>
            <a:endParaRPr lang="sk-SK" sz="1800" dirty="0" smtClean="0"/>
          </a:p>
          <a:p>
            <a:pPr>
              <a:buNone/>
            </a:pPr>
            <a:endParaRPr lang="sk-SK" sz="1800" dirty="0" smtClean="0"/>
          </a:p>
          <a:p>
            <a:pPr>
              <a:buNone/>
            </a:pPr>
            <a:endParaRPr lang="sk-SK" sz="1800" dirty="0" smtClean="0"/>
          </a:p>
          <a:p>
            <a:pPr>
              <a:buNone/>
            </a:pPr>
            <a:endParaRPr lang="sk-SK" sz="1800" dirty="0" smtClean="0"/>
          </a:p>
          <a:p>
            <a:pPr>
              <a:buNone/>
            </a:pPr>
            <a:r>
              <a:rPr lang="sk-SK" sz="1800" dirty="0" smtClean="0"/>
              <a:t>                                                                                      ......dokážeme vytvoriť plagát...</a:t>
            </a:r>
          </a:p>
          <a:p>
            <a:pPr>
              <a:buNone/>
            </a:pPr>
            <a:endParaRPr lang="sk-SK" sz="1800" dirty="0" smtClean="0"/>
          </a:p>
          <a:p>
            <a:pPr>
              <a:buNone/>
            </a:pPr>
            <a:r>
              <a:rPr lang="sk-SK" sz="1800" dirty="0" smtClean="0"/>
              <a:t>....vieme kresliť....</a:t>
            </a:r>
          </a:p>
          <a:p>
            <a:pPr>
              <a:buNone/>
            </a:pPr>
            <a:endParaRPr lang="sk-SK" sz="1800" dirty="0" smtClean="0"/>
          </a:p>
          <a:p>
            <a:pPr>
              <a:buNone/>
            </a:pPr>
            <a:r>
              <a:rPr lang="sk-SK" sz="1800" dirty="0" smtClean="0"/>
              <a:t>......aj nátierku hravo zvládneme ........</a:t>
            </a:r>
            <a:endParaRPr lang="sk-SK" sz="1800" dirty="0"/>
          </a:p>
        </p:txBody>
      </p:sp>
      <p:pic>
        <p:nvPicPr>
          <p:cNvPr id="4" name="Obrázok 3" descr="skupinová práca vymaľovávani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2209800"/>
            <a:ext cx="2912533" cy="1638300"/>
          </a:xfrm>
          <a:prstGeom prst="rect">
            <a:avLst/>
          </a:prstGeom>
        </p:spPr>
      </p:pic>
      <p:pic>
        <p:nvPicPr>
          <p:cNvPr id="5" name="Obrázok 4" descr="tvorba plagát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29200" y="1066800"/>
            <a:ext cx="3725333" cy="2095500"/>
          </a:xfrm>
          <a:prstGeom prst="rect">
            <a:avLst/>
          </a:prstGeom>
        </p:spPr>
      </p:pic>
      <p:pic>
        <p:nvPicPr>
          <p:cNvPr id="6" name="Obrázok 5" descr="skupinová práca pomazánk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" y="5334000"/>
            <a:ext cx="2032000" cy="1143000"/>
          </a:xfrm>
          <a:prstGeom prst="rect">
            <a:avLst/>
          </a:prstGeom>
        </p:spPr>
      </p:pic>
      <p:pic>
        <p:nvPicPr>
          <p:cNvPr id="7" name="Obrázok 6" descr="skupinová práca pomazánka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43200" y="5029200"/>
            <a:ext cx="2438400" cy="1371600"/>
          </a:xfrm>
          <a:prstGeom prst="rect">
            <a:avLst/>
          </a:prstGeom>
        </p:spPr>
      </p:pic>
      <p:pic>
        <p:nvPicPr>
          <p:cNvPr id="8" name="Obrázok 7" descr="ochutnávka pomazánky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562600" y="4724400"/>
            <a:ext cx="3115734" cy="175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44562"/>
          </a:xfrm>
        </p:spPr>
        <p:txBody>
          <a:bodyPr>
            <a:normAutofit/>
          </a:bodyPr>
          <a:lstStyle/>
          <a:p>
            <a:r>
              <a:rPr lang="sk-SK" sz="2800" b="1" dirty="0" smtClean="0"/>
              <a:t>Aktivita: </a:t>
            </a:r>
            <a:r>
              <a:rPr lang="sk-SK" sz="2800" dirty="0" smtClean="0"/>
              <a:t>Najkrajšie vajíčko</a:t>
            </a:r>
            <a:endParaRPr lang="sk-SK" sz="28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pPr>
              <a:buNone/>
            </a:pPr>
            <a:r>
              <a:rPr lang="sk-SK" sz="1800" dirty="0" smtClean="0"/>
              <a:t>Žiaci pod vedením pána učiteľa pracovali na skrášľovaní vajíčok. Maľovali, obliepali vajíčka rôznym materiálom.</a:t>
            </a:r>
            <a:endParaRPr lang="sk-SK" dirty="0" smtClean="0"/>
          </a:p>
          <a:p>
            <a:pPr>
              <a:buNone/>
            </a:pPr>
            <a:r>
              <a:rPr lang="sk-SK" sz="2000" b="1" dirty="0" smtClean="0"/>
              <a:t>Ročník</a:t>
            </a:r>
            <a:r>
              <a:rPr lang="sk-SK" sz="2000" dirty="0" smtClean="0"/>
              <a:t>: piaty</a:t>
            </a:r>
          </a:p>
          <a:p>
            <a:pPr>
              <a:buNone/>
            </a:pPr>
            <a:r>
              <a:rPr lang="sk-SK" sz="2000" b="1" dirty="0" smtClean="0"/>
              <a:t>Počet žiakov</a:t>
            </a:r>
            <a:r>
              <a:rPr lang="sk-SK" sz="2000" dirty="0" smtClean="0"/>
              <a:t>: 5</a:t>
            </a:r>
            <a:endParaRPr lang="sk-SK" sz="2000" dirty="0"/>
          </a:p>
        </p:txBody>
      </p:sp>
      <p:pic>
        <p:nvPicPr>
          <p:cNvPr id="9" name="Obrázok 8" descr="IMG_29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2514600"/>
            <a:ext cx="1143000" cy="1524000"/>
          </a:xfrm>
          <a:prstGeom prst="rect">
            <a:avLst/>
          </a:prstGeom>
        </p:spPr>
      </p:pic>
      <p:pic>
        <p:nvPicPr>
          <p:cNvPr id="11" name="Obrázok 10" descr="IMG_293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52600" y="2667000"/>
            <a:ext cx="1657350" cy="2209800"/>
          </a:xfrm>
          <a:prstGeom prst="rect">
            <a:avLst/>
          </a:prstGeom>
        </p:spPr>
      </p:pic>
      <p:pic>
        <p:nvPicPr>
          <p:cNvPr id="12" name="Obrázok 11" descr="IMG_294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77000" y="3505200"/>
            <a:ext cx="2133600" cy="2844800"/>
          </a:xfrm>
          <a:prstGeom prst="rect">
            <a:avLst/>
          </a:prstGeom>
        </p:spPr>
      </p:pic>
      <p:pic>
        <p:nvPicPr>
          <p:cNvPr id="13" name="Obrázok 12" descr="IMG_293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00800" y="1600200"/>
            <a:ext cx="2032000" cy="1524000"/>
          </a:xfrm>
          <a:prstGeom prst="rect">
            <a:avLst/>
          </a:prstGeom>
        </p:spPr>
      </p:pic>
      <p:pic>
        <p:nvPicPr>
          <p:cNvPr id="14" name="Obrázok 13" descr="IMG_293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33800" y="4114800"/>
            <a:ext cx="1714500" cy="2286000"/>
          </a:xfrm>
          <a:prstGeom prst="rect">
            <a:avLst/>
          </a:prstGeom>
        </p:spPr>
      </p:pic>
      <p:pic>
        <p:nvPicPr>
          <p:cNvPr id="15" name="Obrázok 14" descr="IMG_293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91000" y="1371600"/>
            <a:ext cx="1905000" cy="2540000"/>
          </a:xfrm>
          <a:prstGeom prst="rect">
            <a:avLst/>
          </a:prstGeom>
        </p:spPr>
      </p:pic>
      <p:pic>
        <p:nvPicPr>
          <p:cNvPr id="10" name="Obrázok 9" descr="IMG_2918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04800" y="4724400"/>
            <a:ext cx="2362200" cy="1771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sk-SK" sz="2800" b="1" dirty="0" smtClean="0"/>
              <a:t>Aktivita</a:t>
            </a:r>
            <a:r>
              <a:rPr lang="sk-SK" sz="2800" dirty="0" smtClean="0"/>
              <a:t>: Ryby, rybky, rybičky</a:t>
            </a:r>
            <a:endParaRPr lang="sk-SK" sz="28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k-SK" sz="1800" dirty="0" smtClean="0"/>
              <a:t>Úlohou žiakov bolo vyrezať z kartónu rybičky, ktoré boli predmetom hry.</a:t>
            </a:r>
          </a:p>
          <a:p>
            <a:pPr>
              <a:buNone/>
            </a:pPr>
            <a:r>
              <a:rPr lang="sk-SK" sz="1800" b="1" dirty="0" smtClean="0"/>
              <a:t>Počet žiakov: </a:t>
            </a:r>
            <a:r>
              <a:rPr lang="sk-SK" sz="1800" dirty="0" smtClean="0"/>
              <a:t>5</a:t>
            </a:r>
          </a:p>
          <a:p>
            <a:pPr>
              <a:buNone/>
            </a:pPr>
            <a:r>
              <a:rPr lang="sk-SK" sz="1800" b="1" dirty="0" smtClean="0"/>
              <a:t>Ročník: </a:t>
            </a:r>
            <a:r>
              <a:rPr lang="sk-SK" sz="1800" dirty="0" smtClean="0"/>
              <a:t>piaty</a:t>
            </a:r>
            <a:endParaRPr lang="sk-SK" sz="1800" dirty="0"/>
          </a:p>
        </p:txBody>
      </p:sp>
      <p:pic>
        <p:nvPicPr>
          <p:cNvPr id="5" name="Obrázok 4" descr="IMG_29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438400"/>
            <a:ext cx="1943100" cy="2590800"/>
          </a:xfrm>
          <a:prstGeom prst="rect">
            <a:avLst/>
          </a:prstGeom>
        </p:spPr>
      </p:pic>
      <p:pic>
        <p:nvPicPr>
          <p:cNvPr id="6" name="Obrázok 5" descr="IMG_29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6800" y="4267200"/>
            <a:ext cx="1733550" cy="2311400"/>
          </a:xfrm>
          <a:prstGeom prst="rect">
            <a:avLst/>
          </a:prstGeom>
        </p:spPr>
      </p:pic>
      <p:pic>
        <p:nvPicPr>
          <p:cNvPr id="7" name="Obrázok 6" descr="IMG_29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7400" y="1828800"/>
            <a:ext cx="2743200" cy="2057400"/>
          </a:xfrm>
          <a:prstGeom prst="rect">
            <a:avLst/>
          </a:prstGeom>
        </p:spPr>
      </p:pic>
      <p:pic>
        <p:nvPicPr>
          <p:cNvPr id="8" name="Obrázok 7" descr="IMG_292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4600" y="2286000"/>
            <a:ext cx="3251200" cy="2438400"/>
          </a:xfrm>
          <a:prstGeom prst="rect">
            <a:avLst/>
          </a:prstGeom>
        </p:spPr>
      </p:pic>
      <p:pic>
        <p:nvPicPr>
          <p:cNvPr id="9" name="Obrázok 8" descr="IMG_292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57800" y="3733800"/>
            <a:ext cx="2209800" cy="294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sk-SK" sz="2800" b="1" dirty="0" smtClean="0"/>
              <a:t>Aktivita: </a:t>
            </a:r>
            <a:r>
              <a:rPr lang="sk-SK" sz="2800" dirty="0" smtClean="0"/>
              <a:t>Zdravie a sila </a:t>
            </a:r>
            <a:endParaRPr lang="sk-SK" sz="28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k-SK" sz="1800" dirty="0" smtClean="0"/>
              <a:t>Žiaci vyrábali plagát k zvolenej téme. </a:t>
            </a:r>
          </a:p>
          <a:p>
            <a:pPr>
              <a:buNone/>
            </a:pPr>
            <a:r>
              <a:rPr lang="sk-SK" sz="1800" b="1" dirty="0" smtClean="0"/>
              <a:t>Počet žiakov: </a:t>
            </a:r>
            <a:r>
              <a:rPr lang="sk-SK" sz="1800" dirty="0" smtClean="0"/>
              <a:t>2</a:t>
            </a:r>
          </a:p>
          <a:p>
            <a:pPr>
              <a:buNone/>
            </a:pPr>
            <a:r>
              <a:rPr lang="sk-SK" sz="1800" b="1" dirty="0" smtClean="0"/>
              <a:t>Ročník: </a:t>
            </a:r>
            <a:r>
              <a:rPr lang="sk-SK" sz="1800" dirty="0" smtClean="0"/>
              <a:t>šiesty</a:t>
            </a:r>
            <a:endParaRPr lang="sk-SK" sz="1800" dirty="0"/>
          </a:p>
        </p:txBody>
      </p:sp>
      <p:pic>
        <p:nvPicPr>
          <p:cNvPr id="4" name="Obrázok 3" descr="IMG_80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2438400"/>
            <a:ext cx="4419600" cy="3151338"/>
          </a:xfrm>
          <a:prstGeom prst="rect">
            <a:avLst/>
          </a:prstGeom>
        </p:spPr>
      </p:pic>
      <p:pic>
        <p:nvPicPr>
          <p:cNvPr id="6" name="Obrázok 5" descr="IMG_80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6400" y="1981200"/>
            <a:ext cx="2540000" cy="190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sk-SK" sz="2800" b="1" dirty="0" smtClean="0"/>
              <a:t>Aktivita: </a:t>
            </a:r>
            <a:r>
              <a:rPr lang="sk-SK" sz="2800" dirty="0" smtClean="0"/>
              <a:t>Zlatá rybka</a:t>
            </a:r>
            <a:endParaRPr lang="sk-SK" sz="28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k-SK" sz="1800" dirty="0" smtClean="0"/>
              <a:t>Žiaci vyrábali rybky z odpadového materiálu.</a:t>
            </a:r>
          </a:p>
          <a:p>
            <a:pPr>
              <a:buNone/>
            </a:pPr>
            <a:r>
              <a:rPr lang="sk-SK" sz="1800" b="1" dirty="0" smtClean="0"/>
              <a:t>Počet žiakov: </a:t>
            </a:r>
            <a:r>
              <a:rPr lang="sk-SK" sz="1800" dirty="0" smtClean="0"/>
              <a:t>2</a:t>
            </a:r>
          </a:p>
          <a:p>
            <a:pPr>
              <a:buNone/>
            </a:pPr>
            <a:r>
              <a:rPr lang="sk-SK" sz="1800" b="1" dirty="0" smtClean="0"/>
              <a:t>Ročník: </a:t>
            </a:r>
            <a:r>
              <a:rPr lang="sk-SK" sz="1800" dirty="0" smtClean="0"/>
              <a:t>šiesty</a:t>
            </a:r>
            <a:endParaRPr lang="sk-SK" sz="1800" dirty="0"/>
          </a:p>
        </p:txBody>
      </p:sp>
      <p:pic>
        <p:nvPicPr>
          <p:cNvPr id="4" name="Obrázok 3" descr="IMG_80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2438400"/>
            <a:ext cx="3048000" cy="2286000"/>
          </a:xfrm>
          <a:prstGeom prst="rect">
            <a:avLst/>
          </a:prstGeom>
        </p:spPr>
      </p:pic>
      <p:pic>
        <p:nvPicPr>
          <p:cNvPr id="5" name="Obrázok 4" descr="IMG_80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6400" y="1371600"/>
            <a:ext cx="2971800" cy="2228850"/>
          </a:xfrm>
          <a:prstGeom prst="rect">
            <a:avLst/>
          </a:prstGeom>
        </p:spPr>
      </p:pic>
      <p:pic>
        <p:nvPicPr>
          <p:cNvPr id="6" name="Obrázok 5" descr="IMG_802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4724400"/>
            <a:ext cx="2438400" cy="1828800"/>
          </a:xfrm>
          <a:prstGeom prst="rect">
            <a:avLst/>
          </a:prstGeom>
        </p:spPr>
      </p:pic>
      <p:pic>
        <p:nvPicPr>
          <p:cNvPr id="7" name="Obrázok 6" descr="IMG_802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57800" y="4114800"/>
            <a:ext cx="2971800" cy="222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sk-SK" sz="2800" b="1" dirty="0" smtClean="0"/>
              <a:t>Aktivita: </a:t>
            </a:r>
            <a:r>
              <a:rPr lang="sk-SK" sz="2800" dirty="0" smtClean="0"/>
              <a:t>more v kocke</a:t>
            </a:r>
            <a:endParaRPr lang="sk-SK" sz="28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sk-SK" sz="1800" dirty="0" smtClean="0"/>
              <a:t>Žiaci vyrábali. akvárium, použili aj odpadový materiál.</a:t>
            </a:r>
          </a:p>
          <a:p>
            <a:pPr>
              <a:buNone/>
            </a:pPr>
            <a:r>
              <a:rPr lang="sk-SK" sz="1800" b="1" dirty="0" smtClean="0"/>
              <a:t>Počet žiakov</a:t>
            </a:r>
            <a:r>
              <a:rPr lang="sk-SK" sz="1800" dirty="0" smtClean="0"/>
              <a:t>: 2</a:t>
            </a:r>
          </a:p>
          <a:p>
            <a:pPr>
              <a:buNone/>
            </a:pPr>
            <a:r>
              <a:rPr lang="sk-SK" sz="1800" b="1" dirty="0" smtClean="0"/>
              <a:t>Ročník</a:t>
            </a:r>
            <a:r>
              <a:rPr lang="sk-SK" sz="1800" dirty="0" smtClean="0"/>
              <a:t>: deviaty</a:t>
            </a:r>
            <a:endParaRPr lang="sk-SK" sz="1800" dirty="0"/>
          </a:p>
        </p:txBody>
      </p:sp>
      <p:pic>
        <p:nvPicPr>
          <p:cNvPr id="9" name="Obrázok 8" descr="IMG_80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2971800"/>
            <a:ext cx="2971800" cy="3684050"/>
          </a:xfrm>
          <a:prstGeom prst="rect">
            <a:avLst/>
          </a:prstGeom>
        </p:spPr>
      </p:pic>
      <p:pic>
        <p:nvPicPr>
          <p:cNvPr id="8" name="Obrázok 7" descr="IMG_80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38800" y="1143000"/>
            <a:ext cx="3124200" cy="3124200"/>
          </a:xfrm>
          <a:prstGeom prst="rect">
            <a:avLst/>
          </a:prstGeom>
        </p:spPr>
      </p:pic>
      <p:pic>
        <p:nvPicPr>
          <p:cNvPr id="5" name="Obrázok 4" descr="IMG_803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24200" y="3657600"/>
            <a:ext cx="3759200" cy="2819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b="1" dirty="0" smtClean="0"/>
              <a:t>Aktivita: </a:t>
            </a:r>
            <a:r>
              <a:rPr lang="sk-SK" sz="2800" dirty="0" smtClean="0"/>
              <a:t>Ako u dvanástich mesiačikoch</a:t>
            </a:r>
            <a:endParaRPr lang="sk-SK" sz="28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sk-SK" sz="1800" dirty="0" smtClean="0"/>
              <a:t>Žiaci pod vedením pani učiteliek mali za úlohu uvariť guláš.</a:t>
            </a:r>
          </a:p>
          <a:p>
            <a:pPr>
              <a:buNone/>
            </a:pPr>
            <a:r>
              <a:rPr lang="sk-SK" sz="1800" b="1" dirty="0" smtClean="0"/>
              <a:t>Počet žiakov:</a:t>
            </a:r>
            <a:r>
              <a:rPr lang="sk-SK" sz="1800" dirty="0" smtClean="0"/>
              <a:t> 10</a:t>
            </a:r>
            <a:endParaRPr lang="sk-SK" sz="1800" b="1" dirty="0" smtClean="0"/>
          </a:p>
          <a:p>
            <a:pPr>
              <a:buNone/>
            </a:pPr>
            <a:r>
              <a:rPr lang="sk-SK" sz="1800" b="1" dirty="0" smtClean="0"/>
              <a:t>Ročník: </a:t>
            </a:r>
            <a:r>
              <a:rPr lang="sk-SK" sz="1800" dirty="0" smtClean="0"/>
              <a:t>ôsmy a deviaty</a:t>
            </a:r>
          </a:p>
          <a:p>
            <a:pPr>
              <a:buNone/>
            </a:pPr>
            <a:endParaRPr lang="sk-SK" sz="1800" dirty="0" smtClean="0"/>
          </a:p>
          <a:p>
            <a:pPr>
              <a:buNone/>
            </a:pPr>
            <a:r>
              <a:rPr lang="sk-SK" sz="1800" dirty="0" smtClean="0"/>
              <a:t>A nezabudli sme</a:t>
            </a:r>
          </a:p>
          <a:p>
            <a:pPr>
              <a:buNone/>
            </a:pPr>
            <a:r>
              <a:rPr lang="sk-SK" sz="1800" dirty="0" smtClean="0"/>
              <a:t>sa zohriať teplým čajom.</a:t>
            </a:r>
          </a:p>
          <a:p>
            <a:pPr>
              <a:buNone/>
            </a:pPr>
            <a:r>
              <a:rPr lang="sk-SK" sz="1800" dirty="0" smtClean="0"/>
              <a:t> </a:t>
            </a:r>
            <a:endParaRPr lang="sk-SK" sz="1800" dirty="0"/>
          </a:p>
        </p:txBody>
      </p:sp>
      <p:pic>
        <p:nvPicPr>
          <p:cNvPr id="5" name="Obrázok 4" descr="DSCN02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0" y="1447800"/>
            <a:ext cx="2844800" cy="2133600"/>
          </a:xfrm>
          <a:prstGeom prst="rect">
            <a:avLst/>
          </a:prstGeom>
        </p:spPr>
      </p:pic>
      <p:pic>
        <p:nvPicPr>
          <p:cNvPr id="6" name="Obrázok 5" descr="DSCN02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67600" y="914400"/>
            <a:ext cx="1524000" cy="1143000"/>
          </a:xfrm>
          <a:prstGeom prst="rect">
            <a:avLst/>
          </a:prstGeom>
        </p:spPr>
      </p:pic>
      <p:pic>
        <p:nvPicPr>
          <p:cNvPr id="7" name="Obrázok 6" descr="DSCN023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6502400" y="4089400"/>
            <a:ext cx="2844800" cy="2133600"/>
          </a:xfrm>
          <a:prstGeom prst="rect">
            <a:avLst/>
          </a:prstGeom>
        </p:spPr>
      </p:pic>
      <p:pic>
        <p:nvPicPr>
          <p:cNvPr id="9" name="Obrázok 8" descr="DSCN024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4797425" y="4117975"/>
            <a:ext cx="2463800" cy="1847850"/>
          </a:xfrm>
          <a:prstGeom prst="rect">
            <a:avLst/>
          </a:prstGeom>
        </p:spPr>
      </p:pic>
      <p:pic>
        <p:nvPicPr>
          <p:cNvPr id="10" name="Obrázok 9" descr="DSCN025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14600" y="4419600"/>
            <a:ext cx="2844800" cy="2133600"/>
          </a:xfrm>
          <a:prstGeom prst="rect">
            <a:avLst/>
          </a:prstGeom>
        </p:spPr>
      </p:pic>
      <p:pic>
        <p:nvPicPr>
          <p:cNvPr id="11" name="Obrázok 10" descr="DSCN025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5400000">
            <a:off x="0" y="4343400"/>
            <a:ext cx="2438400" cy="1828800"/>
          </a:xfrm>
          <a:prstGeom prst="rect">
            <a:avLst/>
          </a:prstGeom>
        </p:spPr>
      </p:pic>
      <p:pic>
        <p:nvPicPr>
          <p:cNvPr id="12" name="Obrázok 11" descr="DSCN0244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581400" y="2286000"/>
            <a:ext cx="2311400" cy="1733550"/>
          </a:xfrm>
          <a:prstGeom prst="rect">
            <a:avLst/>
          </a:prstGeom>
        </p:spPr>
      </p:pic>
      <p:pic>
        <p:nvPicPr>
          <p:cNvPr id="13" name="Obrázok 12" descr="DSCN0243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5400000">
            <a:off x="2628900" y="2933700"/>
            <a:ext cx="1524000" cy="114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sk-SK" sz="3200" b="1" dirty="0" smtClean="0"/>
              <a:t>Aktivita: </a:t>
            </a:r>
            <a:r>
              <a:rPr lang="sk-SK" sz="3200" dirty="0" smtClean="0"/>
              <a:t>Rybky moje rybky</a:t>
            </a:r>
            <a:endParaRPr lang="sk-SK" sz="3200" dirty="0"/>
          </a:p>
        </p:txBody>
      </p:sp>
      <p:sp>
        <p:nvSpPr>
          <p:cNvPr id="6" name="Zástupný symbol obsahu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sk-SK" sz="1800" dirty="0" smtClean="0"/>
              <a:t>Pohybová hra – karasy a šťuky                        Motivačná rozprávka – podvodná lekárka</a:t>
            </a:r>
          </a:p>
          <a:p>
            <a:pPr>
              <a:buNone/>
            </a:pPr>
            <a:endParaRPr lang="sk-SK" sz="1800" dirty="0" smtClean="0"/>
          </a:p>
          <a:p>
            <a:pPr>
              <a:buNone/>
            </a:pPr>
            <a:endParaRPr lang="sk-SK" sz="1800" dirty="0" smtClean="0"/>
          </a:p>
          <a:p>
            <a:pPr>
              <a:buNone/>
            </a:pPr>
            <a:endParaRPr lang="sk-SK" sz="1800" dirty="0" smtClean="0"/>
          </a:p>
          <a:p>
            <a:pPr>
              <a:buNone/>
            </a:pPr>
            <a:endParaRPr lang="sk-SK" sz="1800" dirty="0" smtClean="0"/>
          </a:p>
          <a:p>
            <a:pPr>
              <a:buNone/>
            </a:pPr>
            <a:endParaRPr lang="sk-SK" sz="1800" dirty="0" smtClean="0"/>
          </a:p>
          <a:p>
            <a:pPr>
              <a:buNone/>
            </a:pPr>
            <a:r>
              <a:rPr lang="sk-SK" sz="1800" dirty="0" smtClean="0"/>
              <a:t>Maľovanie rybiek                          </a:t>
            </a:r>
          </a:p>
          <a:p>
            <a:pPr>
              <a:buNone/>
            </a:pPr>
            <a:r>
              <a:rPr lang="sk-SK" sz="1800" dirty="0" smtClean="0"/>
              <a:t>                                                     </a:t>
            </a:r>
          </a:p>
          <a:p>
            <a:pPr>
              <a:buNone/>
            </a:pPr>
            <a:r>
              <a:rPr lang="sk-SK" sz="1800" dirty="0" smtClean="0"/>
              <a:t>                                                                                   .......rybacia nátierka.....                             </a:t>
            </a:r>
          </a:p>
          <a:p>
            <a:pPr>
              <a:buNone/>
            </a:pPr>
            <a:r>
              <a:rPr lang="sk-SK" sz="1800" dirty="0" smtClean="0"/>
              <a:t>                                                                                       </a:t>
            </a:r>
          </a:p>
          <a:p>
            <a:pPr>
              <a:buNone/>
            </a:pPr>
            <a:endParaRPr lang="sk-SK" sz="1800" dirty="0" smtClean="0"/>
          </a:p>
          <a:p>
            <a:pPr>
              <a:buNone/>
            </a:pPr>
            <a:endParaRPr lang="sk-SK" sz="1800" dirty="0" smtClean="0"/>
          </a:p>
          <a:p>
            <a:pPr>
              <a:buNone/>
            </a:pPr>
            <a:endParaRPr lang="sk-SK" sz="1800" dirty="0" smtClean="0"/>
          </a:p>
          <a:p>
            <a:pPr>
              <a:buNone/>
            </a:pPr>
            <a:endParaRPr lang="sk-SK" sz="1800" dirty="0" smtClean="0"/>
          </a:p>
          <a:p>
            <a:pPr>
              <a:buNone/>
            </a:pPr>
            <a:r>
              <a:rPr lang="sk-SK" sz="1800" dirty="0" smtClean="0"/>
              <a:t>                                 </a:t>
            </a:r>
            <a:endParaRPr lang="sk-SK" sz="1800" dirty="0"/>
          </a:p>
        </p:txBody>
      </p:sp>
      <p:pic>
        <p:nvPicPr>
          <p:cNvPr id="8" name="Obrázok 7" descr="20151015_12394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133600"/>
            <a:ext cx="2032000" cy="1219200"/>
          </a:xfrm>
          <a:prstGeom prst="rect">
            <a:avLst/>
          </a:prstGeom>
        </p:spPr>
      </p:pic>
      <p:pic>
        <p:nvPicPr>
          <p:cNvPr id="9" name="Obrázok 8" descr="http://i.ytimg.com/vi/nhgYvHbHR-Y/hqdefault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905000"/>
            <a:ext cx="2590800" cy="1828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Zástupný symbol obrázka 4" descr="20151015_133846.jpg"/>
          <p:cNvPicPr>
            <a:picLocks noChangeAspect="1"/>
          </p:cNvPicPr>
          <p:nvPr/>
        </p:nvPicPr>
        <p:blipFill>
          <a:blip r:embed="rId4" cstate="print"/>
          <a:srcRect l="10000" r="10000"/>
          <a:stretch>
            <a:fillRect/>
          </a:stretch>
        </p:blipFill>
        <p:spPr>
          <a:xfrm>
            <a:off x="457200" y="3733800"/>
            <a:ext cx="2819400" cy="2114550"/>
          </a:xfrm>
          <a:prstGeom prst="rect">
            <a:avLst/>
          </a:prstGeom>
        </p:spPr>
      </p:pic>
      <p:pic>
        <p:nvPicPr>
          <p:cNvPr id="11" name="Zástupný symbol obsahu 6" descr="20151015_13390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0" y="5181600"/>
            <a:ext cx="2438400" cy="1463040"/>
          </a:xfrm>
          <a:prstGeom prst="rect">
            <a:avLst/>
          </a:prstGeom>
        </p:spPr>
      </p:pic>
      <p:pic>
        <p:nvPicPr>
          <p:cNvPr id="12" name="Zástupný symbol obsahu 7" descr="20151015_13591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00600" y="4191000"/>
            <a:ext cx="3200400" cy="1920240"/>
          </a:xfrm>
          <a:prstGeom prst="rect">
            <a:avLst/>
          </a:prstGeom>
        </p:spPr>
      </p:pic>
      <p:pic>
        <p:nvPicPr>
          <p:cNvPr id="13" name="Zástupný symbol obsahu 6" descr="20151015_14090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934200" y="5410200"/>
            <a:ext cx="2057400" cy="1234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Aktivita: </a:t>
            </a:r>
            <a:r>
              <a:rPr lang="sk-SK" dirty="0" smtClean="0"/>
              <a:t>Rybári a rybky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k-SK" dirty="0" smtClean="0"/>
              <a:t>Hra – na rybárov a rybky</a:t>
            </a:r>
            <a:endParaRPr lang="sk-SK" dirty="0"/>
          </a:p>
        </p:txBody>
      </p:sp>
      <p:pic>
        <p:nvPicPr>
          <p:cNvPr id="4" name="Zástupný symbol obsahu 6" descr="PA150738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2362200"/>
            <a:ext cx="3200400" cy="2394705"/>
          </a:xfrm>
          <a:prstGeom prst="rect">
            <a:avLst/>
          </a:prstGeom>
        </p:spPr>
      </p:pic>
      <p:pic>
        <p:nvPicPr>
          <p:cNvPr id="5" name="Zástupný symbol obsahu 7" descr="PA1507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87633" y="2174875"/>
            <a:ext cx="2956558" cy="39512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62500" lnSpcReduction="20000"/>
          </a:bodyPr>
          <a:lstStyle/>
          <a:p>
            <a:r>
              <a:rPr lang="sk-SK" u="sng" dirty="0" smtClean="0">
                <a:latin typeface="Arial" charset="0"/>
              </a:rPr>
              <a:t>Škola:</a:t>
            </a:r>
            <a:r>
              <a:rPr lang="sk-SK" dirty="0" smtClean="0">
                <a:latin typeface="Arial" charset="0"/>
              </a:rPr>
              <a:t>  Špeciálna základná škola  Revúca</a:t>
            </a:r>
          </a:p>
          <a:p>
            <a:r>
              <a:rPr lang="sk-SK" dirty="0" smtClean="0">
                <a:latin typeface="Arial" charset="0"/>
              </a:rPr>
              <a:t>   </a:t>
            </a:r>
            <a:r>
              <a:rPr lang="sk-SK" u="sng" dirty="0" smtClean="0">
                <a:latin typeface="Arial" charset="0"/>
              </a:rPr>
              <a:t>Typ:</a:t>
            </a:r>
            <a:r>
              <a:rPr lang="sk-SK" dirty="0" smtClean="0">
                <a:latin typeface="Arial" charset="0"/>
              </a:rPr>
              <a:t>   Špeciálna základná </a:t>
            </a:r>
          </a:p>
          <a:p>
            <a:r>
              <a:rPr lang="sk-SK" u="sng" dirty="0" smtClean="0">
                <a:latin typeface="Arial" charset="0"/>
              </a:rPr>
              <a:t>Adresa</a:t>
            </a:r>
            <a:r>
              <a:rPr lang="sk-SK" dirty="0" smtClean="0">
                <a:latin typeface="Arial" charset="0"/>
              </a:rPr>
              <a:t>: </a:t>
            </a:r>
            <a:r>
              <a:rPr lang="sk-SK" dirty="0" err="1" smtClean="0">
                <a:latin typeface="Arial" charset="0"/>
              </a:rPr>
              <a:t>Jilemnického</a:t>
            </a:r>
            <a:r>
              <a:rPr lang="sk-SK" dirty="0" smtClean="0">
                <a:latin typeface="Arial" charset="0"/>
              </a:rPr>
              <a:t> 94/3, 050 01 Revúca</a:t>
            </a:r>
          </a:p>
          <a:p>
            <a:endParaRPr lang="sk-SK" dirty="0" smtClean="0">
              <a:latin typeface="Arial" charset="0"/>
            </a:endParaRPr>
          </a:p>
          <a:p>
            <a:r>
              <a:rPr lang="sk-SK" u="sng" dirty="0" smtClean="0">
                <a:latin typeface="Arial" charset="0"/>
              </a:rPr>
              <a:t>Kontaktná osoba</a:t>
            </a:r>
            <a:r>
              <a:rPr lang="sk-SK" dirty="0" smtClean="0">
                <a:latin typeface="Arial" charset="0"/>
              </a:rPr>
              <a:t>: Mgr. Iveta </a:t>
            </a:r>
            <a:r>
              <a:rPr lang="sk-SK" dirty="0" err="1" smtClean="0">
                <a:latin typeface="Arial" charset="0"/>
              </a:rPr>
              <a:t>Jančíková</a:t>
            </a:r>
            <a:endParaRPr lang="sk-SK" dirty="0" smtClean="0">
              <a:latin typeface="Arial" charset="0"/>
            </a:endParaRPr>
          </a:p>
          <a:p>
            <a:r>
              <a:rPr lang="sk-SK" dirty="0" smtClean="0">
                <a:latin typeface="Arial" charset="0"/>
              </a:rPr>
              <a:t>                    </a:t>
            </a:r>
            <a:r>
              <a:rPr lang="sk-SK" u="sng" dirty="0" smtClean="0">
                <a:latin typeface="Arial" charset="0"/>
              </a:rPr>
              <a:t>telef</a:t>
            </a:r>
            <a:r>
              <a:rPr lang="sk-SK" dirty="0" smtClean="0">
                <a:latin typeface="Arial" charset="0"/>
              </a:rPr>
              <a:t>.: 0910 958 561</a:t>
            </a:r>
          </a:p>
          <a:p>
            <a:r>
              <a:rPr lang="sk-SK" dirty="0" smtClean="0">
                <a:latin typeface="Arial" charset="0"/>
              </a:rPr>
              <a:t>                 </a:t>
            </a:r>
            <a:r>
              <a:rPr lang="sk-SK" u="sng" dirty="0" smtClean="0">
                <a:latin typeface="Arial" charset="0"/>
              </a:rPr>
              <a:t>e-mail</a:t>
            </a:r>
            <a:r>
              <a:rPr lang="sk-SK" dirty="0" smtClean="0">
                <a:latin typeface="Arial" charset="0"/>
              </a:rPr>
              <a:t>.: </a:t>
            </a:r>
            <a:r>
              <a:rPr lang="sk-SK" dirty="0" err="1" smtClean="0">
                <a:latin typeface="Arial" charset="0"/>
              </a:rPr>
              <a:t>upecibln@szsrevuca.edu.sk</a:t>
            </a:r>
            <a:endParaRPr lang="sk-SK" dirty="0" smtClean="0">
              <a:latin typeface="Arial" charset="0"/>
            </a:endParaRPr>
          </a:p>
          <a:p>
            <a:endParaRPr lang="sk-SK" dirty="0" smtClean="0">
              <a:latin typeface="Arial" charset="0"/>
            </a:endParaRPr>
          </a:p>
          <a:p>
            <a:r>
              <a:rPr lang="sk-SK" u="sng" dirty="0" smtClean="0">
                <a:latin typeface="Arial" charset="0"/>
              </a:rPr>
              <a:t>Denná téma</a:t>
            </a:r>
            <a:r>
              <a:rPr lang="sk-SK" dirty="0" smtClean="0">
                <a:latin typeface="Arial" charset="0"/>
              </a:rPr>
              <a:t>: </a:t>
            </a:r>
            <a:r>
              <a:rPr lang="sk-SK" dirty="0" smtClean="0">
                <a:latin typeface="Arial" pitchFamily="34" charset="0"/>
                <a:cs typeface="Arial" pitchFamily="34" charset="0"/>
              </a:rPr>
              <a:t>Mäso, ryby, vajcia, strukoviny – ich význam vo výžive.   Označovanie    pôvodu mäsa, rýb a vajec.</a:t>
            </a:r>
          </a:p>
          <a:p>
            <a:r>
              <a:rPr lang="sk-SK" u="sng" dirty="0" smtClean="0">
                <a:latin typeface="Arial" charset="0"/>
              </a:rPr>
              <a:t>Najaktívnejšia trieda v tejto téme: </a:t>
            </a:r>
            <a:r>
              <a:rPr lang="sk-SK" dirty="0" smtClean="0">
                <a:latin typeface="Arial" charset="0"/>
              </a:rPr>
              <a:t>  </a:t>
            </a:r>
          </a:p>
          <a:p>
            <a:r>
              <a:rPr lang="sk-SK" dirty="0" smtClean="0">
                <a:latin typeface="Arial" charset="0"/>
              </a:rPr>
              <a:t>                   VII.A ,B a IX.B  – počet žiakov 10</a:t>
            </a:r>
          </a:p>
          <a:p>
            <a:r>
              <a:rPr lang="sk-SK" dirty="0" smtClean="0">
                <a:latin typeface="Arial" charset="0"/>
              </a:rPr>
              <a:t>                    triedna uč. Mgr. M. </a:t>
            </a:r>
            <a:r>
              <a:rPr lang="sk-SK" dirty="0" err="1" smtClean="0">
                <a:latin typeface="Arial" charset="0"/>
              </a:rPr>
              <a:t>Hurtečáková</a:t>
            </a:r>
            <a:r>
              <a:rPr lang="sk-SK" dirty="0" smtClean="0">
                <a:latin typeface="Arial" charset="0"/>
              </a:rPr>
              <a:t>, Mgr. J. </a:t>
            </a:r>
            <a:r>
              <a:rPr lang="sk-SK" dirty="0" err="1" smtClean="0">
                <a:latin typeface="Arial" charset="0"/>
              </a:rPr>
              <a:t>Hrbáľová</a:t>
            </a:r>
            <a:r>
              <a:rPr lang="sk-SK" dirty="0" smtClean="0">
                <a:latin typeface="Arial" charset="0"/>
              </a:rPr>
              <a:t>                                                                       </a:t>
            </a:r>
          </a:p>
          <a:p>
            <a:endParaRPr lang="sk-SK" u="sng" dirty="0" smtClean="0">
              <a:latin typeface="Arial" charset="0"/>
            </a:endParaRPr>
          </a:p>
          <a:p>
            <a:r>
              <a:rPr lang="sk-SK" u="sng" dirty="0" smtClean="0">
                <a:latin typeface="Arial" charset="0"/>
              </a:rPr>
              <a:t>Počet žiakov zapojených do dennej aktivity</a:t>
            </a:r>
            <a:r>
              <a:rPr lang="sk-SK" dirty="0" smtClean="0">
                <a:latin typeface="Arial" charset="0"/>
              </a:rPr>
              <a:t>: 31</a:t>
            </a:r>
          </a:p>
          <a:p>
            <a:r>
              <a:rPr lang="sk-SK" u="sng" dirty="0" smtClean="0">
                <a:latin typeface="Arial" charset="0"/>
              </a:rPr>
              <a:t>Počet všetkých žiakov školy</a:t>
            </a:r>
            <a:r>
              <a:rPr lang="sk-SK" dirty="0" smtClean="0">
                <a:latin typeface="Arial" charset="0"/>
              </a:rPr>
              <a:t>: 85</a:t>
            </a:r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294</TotalTime>
  <Words>555</Words>
  <Application>Microsoft Office PowerPoint</Application>
  <PresentationFormat>Prezentácia na obrazovke (4:3)</PresentationFormat>
  <Paragraphs>122</Paragraphs>
  <Slides>16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16</vt:i4>
      </vt:variant>
    </vt:vector>
  </HeadingPairs>
  <TitlesOfParts>
    <vt:vector size="17" baseType="lpstr">
      <vt:lpstr>Motív Office</vt:lpstr>
      <vt:lpstr>Špeciálna základná škola  Revúca</vt:lpstr>
      <vt:lpstr>Zrealizované aktivity</vt:lpstr>
      <vt:lpstr>Zrealizované aktivity</vt:lpstr>
      <vt:lpstr>Zrealizované aktivity </vt:lpstr>
      <vt:lpstr>Aktivita: Povedz čo vieš</vt:lpstr>
      <vt:lpstr>Aktivita: Popoluška</vt:lpstr>
      <vt:lpstr>Aktivita: Všetko čo viem a dokážem.</vt:lpstr>
      <vt:lpstr>Aktivita: Najkrajšie vajíčko</vt:lpstr>
      <vt:lpstr>Aktivita: Ryby, rybky, rybičky</vt:lpstr>
      <vt:lpstr>Aktivita: Zdravie a sila </vt:lpstr>
      <vt:lpstr>Aktivita: Zlatá rybka</vt:lpstr>
      <vt:lpstr>Aktivita: more v kocke</vt:lpstr>
      <vt:lpstr>Aktivita: Ako u dvanástich mesiačikoch</vt:lpstr>
      <vt:lpstr>Aktivita: Rybky moje rybky</vt:lpstr>
      <vt:lpstr>Aktivita: Rybári a rybky</vt:lpstr>
      <vt:lpstr>Snímka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SPPK</dc:creator>
  <cp:lastModifiedBy>SPPK</cp:lastModifiedBy>
  <cp:revision>35</cp:revision>
  <dcterms:modified xsi:type="dcterms:W3CDTF">2015-10-26T09:31:36Z</dcterms:modified>
</cp:coreProperties>
</file>